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3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4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63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23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8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92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6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5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66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00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3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30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03712" y="2564904"/>
            <a:ext cx="54006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PRESCRIPCIÓN 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Trejo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DICIEMBRE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5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2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2_Tema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Docente</cp:lastModifiedBy>
  <cp:revision>3</cp:revision>
  <dcterms:created xsi:type="dcterms:W3CDTF">2016-02-12T20:09:44Z</dcterms:created>
  <dcterms:modified xsi:type="dcterms:W3CDTF">2016-09-06T20:01:07Z</dcterms:modified>
</cp:coreProperties>
</file>